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0" r:id="rId4"/>
    <p:sldId id="256" r:id="rId5"/>
    <p:sldId id="265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8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8801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9635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0128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5959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0631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4593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3347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500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4500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6294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8602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FA69-1B45-4833-827E-C6D16EA3E7DE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53E49-6D31-41DB-AF1F-740D8AEB6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 РАБОТЕ\Мои рисунки\иллюстрации\фоны для презентаций\природа\фоны времена года\children autumn background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9" y="-22284"/>
            <a:ext cx="9144000" cy="68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3051" y="3429000"/>
            <a:ext cx="6066469" cy="1500198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rgbClr val="698335"/>
                </a:solidFill>
                <a:latin typeface="Cambria" pitchFamily="18" charset="0"/>
              </a:rPr>
              <a:t>ритмослоги</a:t>
            </a:r>
            <a:endParaRPr lang="ru-RU" sz="5400" b="1" i="1" dirty="0">
              <a:solidFill>
                <a:srgbClr val="698335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1357298"/>
            <a:ext cx="6500858" cy="1855678"/>
          </a:xfrm>
          <a:prstGeom prst="round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500174"/>
            <a:ext cx="7000924" cy="1310619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ambria" pitchFamily="18" charset="0"/>
              </a:rPr>
              <a:t>Осенние чудеса</a:t>
            </a:r>
            <a:endParaRPr lang="ru-RU" sz="6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4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 РАБОТЕ\Мои рисунки\иллюстрации\фоны для презентаций\природа\фоны времена года\children autumn background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9" y="-22284"/>
            <a:ext cx="9144000" cy="68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00042"/>
            <a:ext cx="6643734" cy="1857388"/>
          </a:xfrm>
          <a:prstGeom prst="round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43"/>
            <a:ext cx="7000924" cy="178595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ambria" pitchFamily="18" charset="0"/>
              </a:rPr>
              <a:t>Осенние чудеса</a:t>
            </a:r>
            <a:endParaRPr lang="ru-RU" sz="6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4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556149"/>
            <a:ext cx="8009732" cy="604867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7868" y="764704"/>
            <a:ext cx="76691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  <a:defRPr/>
            </a:pPr>
            <a:r>
              <a:rPr lang="ru-RU" sz="2800" dirty="0" smtClean="0">
                <a:latin typeface="Bookman Old Style" pitchFamily="18" charset="0"/>
              </a:rPr>
              <a:t>Прохлопай </a:t>
            </a:r>
            <a:r>
              <a:rPr lang="ru-RU" sz="2800" dirty="0">
                <a:latin typeface="Bookman Old Style" pitchFamily="18" charset="0"/>
              </a:rPr>
              <a:t>и произнеси </a:t>
            </a:r>
            <a:r>
              <a:rPr lang="ru-RU" sz="2800" dirty="0" err="1">
                <a:latin typeface="Bookman Old Style" pitchFamily="18" charset="0"/>
              </a:rPr>
              <a:t>ритмослогами</a:t>
            </a:r>
            <a:r>
              <a:rPr lang="ru-RU" sz="2800" dirty="0">
                <a:latin typeface="Bookman Old Style" pitchFamily="18" charset="0"/>
              </a:rPr>
              <a:t> ритмические </a:t>
            </a:r>
            <a:r>
              <a:rPr lang="ru-RU" sz="2800" dirty="0" smtClean="0">
                <a:latin typeface="Bookman Old Style" pitchFamily="18" charset="0"/>
              </a:rPr>
              <a:t>картинки:</a:t>
            </a:r>
          </a:p>
          <a:p>
            <a:pPr algn="ctr">
              <a:defRPr/>
            </a:pPr>
            <a:r>
              <a:rPr lang="ru-RU" sz="2800" dirty="0" smtClean="0">
                <a:latin typeface="Bookman Old Style" pitchFamily="18" charset="0"/>
              </a:rPr>
              <a:t>БОЛЬШИЕ </a:t>
            </a:r>
            <a:r>
              <a:rPr lang="ru-RU" sz="2800" dirty="0">
                <a:latin typeface="Bookman Old Style" pitchFamily="18" charset="0"/>
              </a:rPr>
              <a:t>КАРТИНКИ – </a:t>
            </a:r>
            <a:endParaRPr lang="ru-RU" sz="2800" dirty="0" smtClean="0"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800" dirty="0" smtClean="0">
                <a:latin typeface="Bookman Old Style" pitchFamily="18" charset="0"/>
              </a:rPr>
              <a:t>ДЛИННЫЕ </a:t>
            </a:r>
            <a:r>
              <a:rPr lang="ru-RU" sz="2800" dirty="0">
                <a:latin typeface="Bookman Old Style" pitchFamily="18" charset="0"/>
              </a:rPr>
              <a:t>ЗВУКИ (ТА), </a:t>
            </a:r>
            <a:endParaRPr lang="ru-RU" sz="2800" dirty="0" smtClean="0"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800" dirty="0" smtClean="0">
                <a:latin typeface="Bookman Old Style" pitchFamily="18" charset="0"/>
              </a:rPr>
              <a:t>Маленькие картинки – </a:t>
            </a:r>
          </a:p>
          <a:p>
            <a:pPr algn="ctr">
              <a:defRPr/>
            </a:pPr>
            <a:r>
              <a:rPr lang="ru-RU" sz="2800" dirty="0" smtClean="0">
                <a:latin typeface="Bookman Old Style" pitchFamily="18" charset="0"/>
              </a:rPr>
              <a:t>короткие звуки (</a:t>
            </a:r>
            <a:r>
              <a:rPr lang="ru-RU" sz="2800" dirty="0" err="1" smtClean="0">
                <a:latin typeface="Bookman Old Style" pitchFamily="18" charset="0"/>
              </a:rPr>
              <a:t>ти</a:t>
            </a:r>
            <a:r>
              <a:rPr lang="ru-RU" sz="2800" smtClean="0">
                <a:latin typeface="Bookman Old Style" pitchFamily="18" charset="0"/>
              </a:rPr>
              <a:t>).</a:t>
            </a:r>
            <a:endParaRPr lang="ru-RU" sz="2800" dirty="0">
              <a:latin typeface="Bookman Old Style" pitchFamily="18" charset="0"/>
            </a:endParaRPr>
          </a:p>
          <a:p>
            <a:pPr algn="ctr">
              <a:defRPr/>
            </a:pPr>
            <a:endParaRPr lang="ru-RU" sz="2800" dirty="0"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800" dirty="0">
                <a:latin typeface="Bookman Old Style" pitchFamily="18" charset="0"/>
              </a:rPr>
              <a:t>2. </a:t>
            </a:r>
            <a:r>
              <a:rPr lang="ru-RU" sz="2800" dirty="0" smtClean="0">
                <a:latin typeface="Bookman Old Style" pitchFamily="18" charset="0"/>
              </a:rPr>
              <a:t>Проговори </a:t>
            </a:r>
            <a:r>
              <a:rPr lang="ru-RU" sz="2800" dirty="0">
                <a:latin typeface="Bookman Old Style" pitchFamily="18" charset="0"/>
              </a:rPr>
              <a:t>стихи со звучащими жестами.</a:t>
            </a:r>
          </a:p>
          <a:p>
            <a:pPr algn="ctr">
              <a:defRPr/>
            </a:pPr>
            <a:endParaRPr lang="ru-RU" sz="2800" dirty="0"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800" dirty="0">
                <a:latin typeface="Bookman Old Style" pitchFamily="18" charset="0"/>
              </a:rPr>
              <a:t>3. Сыграй ритм на музыкальном инструменте</a:t>
            </a:r>
            <a:r>
              <a:rPr lang="ru-RU" sz="2800" dirty="0" smtClean="0">
                <a:latin typeface="Bookman Old Style" pitchFamily="18" charset="0"/>
              </a:rPr>
              <a:t>.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47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" y="4514850"/>
            <a:ext cx="8009732" cy="17526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раз, два, ТРИ -  </a:t>
            </a:r>
            <a:r>
              <a:rPr lang="ru-RU" sz="4400" dirty="0" err="1">
                <a:solidFill>
                  <a:schemeClr val="tx1"/>
                </a:solidFill>
                <a:latin typeface="Bookman Old Style" pitchFamily="18" charset="0"/>
              </a:rPr>
              <a:t>посмоТРИ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,</a:t>
            </a:r>
            <a:r>
              <a:rPr lang="ru-RU" sz="440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440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4400" smtClean="0">
                <a:solidFill>
                  <a:schemeClr val="tx1"/>
                </a:solidFill>
                <a:latin typeface="Bookman Old Style" pitchFamily="18" charset="0"/>
              </a:rPr>
              <a:t>улетели </a:t>
            </a:r>
            <a:r>
              <a:rPr lang="ru-RU" sz="4400" dirty="0" err="1">
                <a:solidFill>
                  <a:schemeClr val="tx1"/>
                </a:solidFill>
                <a:latin typeface="Bookman Old Style" pitchFamily="18" charset="0"/>
              </a:rPr>
              <a:t>журавЛИ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765175"/>
            <a:ext cx="947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012825"/>
            <a:ext cx="947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17018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749300"/>
            <a:ext cx="947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892175"/>
            <a:ext cx="9477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85728"/>
            <a:ext cx="17018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708275"/>
            <a:ext cx="9477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068638"/>
            <a:ext cx="9477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09" y="2997200"/>
            <a:ext cx="947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997200"/>
            <a:ext cx="947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3638"/>
            <a:ext cx="947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7200"/>
            <a:ext cx="947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00275"/>
            <a:ext cx="16922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397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31031" y="4514850"/>
            <a:ext cx="800973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мы в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леСОК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 ПО-ШЛИ,</a:t>
            </a:r>
          </a:p>
          <a:p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ягоДЫ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 НА-ШЛИ.</a:t>
            </a:r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39" y="636877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1" y="112474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43" y="1128275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3" y="263338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85" y="26369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35" y="636877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10" y="2195571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82" y="2244987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Documents and Settings\Admin\Рабочий стол\w250h2501387217373straw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54" y="2294403"/>
            <a:ext cx="1803524" cy="18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24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" y="4514850"/>
            <a:ext cx="8009732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я кричу в 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лесу 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а-У 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всё 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равно грибок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най-ДУ</a:t>
            </a:r>
            <a:endParaRPr lang="ru-RU" sz="44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48" y="672764"/>
            <a:ext cx="2564682" cy="19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2" y="2670065"/>
            <a:ext cx="2564682" cy="19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7" y="1570663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13051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72972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4" y="1507003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1390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6" y="3151391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73" y="3125193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16" y="3125194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89" y="1507004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11" y="3106243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72" y="1576710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ocuments and Settings\Admin\Рабочий стол\56926b2cd5769_figura_sad._grib_borovik_krasnyy_malenkiy_13kh11_sm_art.12527-220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24" y="3106243"/>
            <a:ext cx="1584176" cy="11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97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" y="4514850"/>
            <a:ext cx="8009732" cy="17526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д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ует-дует ВЕ-ТЕР,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дует,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задуВА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-ЕТ.</a:t>
            </a:r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AutoShape 5" descr="Картинки по запросу осенний лис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Картинки по запросу осенний лист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Картинки по запросу осенний лист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90" y="949987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49985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928670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68" y="426011"/>
            <a:ext cx="2159448" cy="19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71480"/>
            <a:ext cx="2159448" cy="19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14620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71" y="2722640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714620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786058"/>
            <a:ext cx="1582961" cy="14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500306"/>
            <a:ext cx="2159448" cy="19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571744"/>
            <a:ext cx="2159448" cy="19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29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" y="4514850"/>
            <a:ext cx="8009732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ЛИСТ, ЛИСТ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пошурШИ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что приснилось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расскаЖИ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?</a:t>
            </a:r>
          </a:p>
        </p:txBody>
      </p:sp>
      <p:sp>
        <p:nvSpPr>
          <p:cNvPr id="2" name="AutoShape 4" descr="Картинки по запросу осенний лис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-356528" y="834290"/>
            <a:ext cx="3295607" cy="17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1783935" y="804756"/>
            <a:ext cx="3295607" cy="17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4107304" y="1303148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4868723" y="1303146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291855" y="3247364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1187795" y="3247365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2276435" y="3247363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3140531" y="3221725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4589212" y="3163755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5479193" y="3112325"/>
            <a:ext cx="1998840" cy="10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6015246" y="572349"/>
            <a:ext cx="3295607" cy="17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Картинки по запросу осенний лис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76">
            <a:off x="6375286" y="2580718"/>
            <a:ext cx="3295607" cy="17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12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31" y="4514850"/>
            <a:ext cx="8009732" cy="175260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кабаЧОК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,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400" dirty="0" err="1">
                <a:solidFill>
                  <a:schemeClr val="tx1"/>
                </a:solidFill>
                <a:latin typeface="Bookman Old Style" pitchFamily="18" charset="0"/>
              </a:rPr>
              <a:t>кабаЧОК</a:t>
            </a:r>
            <a: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отлежал себе </a:t>
            </a:r>
            <a:r>
              <a:rPr lang="ru-RU" sz="4400" dirty="0" err="1" smtClean="0">
                <a:solidFill>
                  <a:schemeClr val="tx1"/>
                </a:solidFill>
                <a:latin typeface="Bookman Old Style" pitchFamily="18" charset="0"/>
              </a:rPr>
              <a:t>бо</a:t>
            </a:r>
            <a:r>
              <a:rPr lang="ru-RU" sz="4400" dirty="0" smtClean="0">
                <a:solidFill>
                  <a:schemeClr val="tx1"/>
                </a:solidFill>
                <a:latin typeface="Bookman Old Style" pitchFamily="18" charset="0"/>
              </a:rPr>
              <a:t>-ЧОК.</a:t>
            </a:r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AutoShape 2" descr="Картинки по запросу кабачо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кабачок png"/>
          <p:cNvSpPr>
            <a:spLocks noChangeAspect="1" noChangeArrowheads="1"/>
          </p:cNvSpPr>
          <p:nvPr/>
        </p:nvSpPr>
        <p:spPr bwMode="auto">
          <a:xfrm>
            <a:off x="455529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1" y="1052736"/>
            <a:ext cx="1965588" cy="10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4412" flipV="1">
            <a:off x="188458" y="1040176"/>
            <a:ext cx="1936042" cy="9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3398">
            <a:off x="2356233" y="646748"/>
            <a:ext cx="2965408" cy="151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85" y="1011191"/>
            <a:ext cx="1965588" cy="10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4412" flipV="1">
            <a:off x="4312262" y="998631"/>
            <a:ext cx="1936042" cy="9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3398">
            <a:off x="6480037" y="605203"/>
            <a:ext cx="2965408" cy="151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1" y="3112923"/>
            <a:ext cx="1965588" cy="10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4412" flipV="1">
            <a:off x="-207692" y="3100363"/>
            <a:ext cx="1936042" cy="9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43" y="3126988"/>
            <a:ext cx="1965588" cy="10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4412" flipV="1">
            <a:off x="2115320" y="3114428"/>
            <a:ext cx="1936042" cy="9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3398">
            <a:off x="4544057" y="3091690"/>
            <a:ext cx="1929416" cy="98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8766">
            <a:off x="6100650" y="2668285"/>
            <a:ext cx="2965408" cy="151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176">
            <a:off x="5121953" y="3594640"/>
            <a:ext cx="1875789" cy="95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952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88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Cambria</vt:lpstr>
      <vt:lpstr>Тема Office</vt:lpstr>
      <vt:lpstr>Осенние чудеса</vt:lpstr>
      <vt:lpstr>Осенние чудеса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чудеса</dc:title>
  <dc:creator>Admin</dc:creator>
  <cp:lastModifiedBy>Таня</cp:lastModifiedBy>
  <cp:revision>17</cp:revision>
  <dcterms:created xsi:type="dcterms:W3CDTF">2016-11-02T23:02:07Z</dcterms:created>
  <dcterms:modified xsi:type="dcterms:W3CDTF">2018-11-13T11:57:46Z</dcterms:modified>
</cp:coreProperties>
</file>